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38" d="100"/>
          <a:sy n="138" d="100"/>
        </p:scale>
        <p:origin x="7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1bc575c6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1bc575c6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762efce5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762efce5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762efce5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762efce5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762efce5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762efce5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762efce5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762efce5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1bc575c6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1bc575c6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bdff010e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bdff010e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1072bb44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1072bb44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1072bb44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1072bb44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1072bb44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a1072bb448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1bc575c6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1bc575c6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762efce5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762efce5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1bc575c6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1bc575c6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1072bb448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1072bb448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1072c2d4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1072c2d4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1072bb44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1072bb44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a762efce5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a762efce5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762efce5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a762efce57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1072bb448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1072bb448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d24e354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8d24e354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1072c2d4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1072c2d4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bdff010e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9bdff010e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762efce5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762efce5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762efce5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762efce5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762efce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762efce5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762efce5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762efce5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762efce5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762efce5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762efce5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762efce5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bdff010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bdff010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Card">
  <p:cSld name="3_Title Card">
    <p:bg>
      <p:bgPr>
        <a:gradFill>
          <a:gsLst>
            <a:gs pos="0">
              <a:srgbClr val="3F3F3F"/>
            </a:gs>
            <a:gs pos="49000">
              <a:srgbClr val="3F3F3F"/>
            </a:gs>
            <a:gs pos="100000">
              <a:srgbClr val="26262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14400" y="1143000"/>
            <a:ext cx="7315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914400" y="2683259"/>
            <a:ext cx="54102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3" name="Google Shape;53;p13"/>
          <p:cNvCxnSpPr/>
          <p:nvPr/>
        </p:nvCxnSpPr>
        <p:spPr>
          <a:xfrm>
            <a:off x="875413" y="2571750"/>
            <a:ext cx="7354200" cy="0"/>
          </a:xfrm>
          <a:prstGeom prst="straightConnector1">
            <a:avLst/>
          </a:prstGeom>
          <a:noFill/>
          <a:ln w="1587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13"/>
          <p:cNvSpPr txBox="1"/>
          <p:nvPr/>
        </p:nvSpPr>
        <p:spPr>
          <a:xfrm>
            <a:off x="945711" y="4400550"/>
            <a:ext cx="763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endParaRPr sz="3000" b="1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 descr="combo_stacked_web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800" y="4229100"/>
            <a:ext cx="6210298" cy="7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Line Title and Content">
  <p:cSld name="One-Line 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81000" y="971550"/>
            <a:ext cx="8382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002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0" y="4800601"/>
            <a:ext cx="9220200" cy="400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4857750"/>
            <a:ext cx="282818" cy="2757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867400" y="4914900"/>
            <a:ext cx="2895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www.jloeb.org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914400" y="4906037"/>
            <a:ext cx="62484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JUNIOR LEAGUE OF OAKLAND-EAST BAY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558-DesEomJEGHTTapYvm30TzehUUja2/vie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VvfeW92ZpUGMjIWqtBa2qrlowLRWqvuv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dmQl99QfcmWeYYTHlazE-IS6b_OLqaDB/vie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hNB9Fn6m7X2R9olhbG2IxFbqikAS-c-a/view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XFjUWGkQbUsyIdAqF1FDqXYle9PVjLZe/view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eMXSrSL8yZCIL9J1FlsYhGAsbfON0BwB/vie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ather.town/app/E6EYRyJFw0lHhxPC/TheJLOEBHous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ther.tow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914400" y="1143000"/>
            <a:ext cx="7315200" cy="13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Using Gather.Town</a:t>
            </a:r>
            <a:endParaRPr sz="470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914400" y="2683259"/>
            <a:ext cx="54102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b="1"/>
              <a:t>An Introduction to the JLOEB House</a:t>
            </a:r>
            <a:endParaRPr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Membership Training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November 5,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Your Avatar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126" y="1107200"/>
            <a:ext cx="3324624" cy="30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l="16048" t="85213" r="62937"/>
          <a:stretch/>
        </p:blipFill>
        <p:spPr>
          <a:xfrm>
            <a:off x="3148125" y="3628125"/>
            <a:ext cx="1280624" cy="82431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24"/>
          <p:cNvSpPr/>
          <p:nvPr/>
        </p:nvSpPr>
        <p:spPr>
          <a:xfrm>
            <a:off x="5635800" y="1549525"/>
            <a:ext cx="434400" cy="824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Around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8600"/>
            <a:ext cx="8839204" cy="25982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25"/>
          <p:cNvCxnSpPr/>
          <p:nvPr/>
        </p:nvCxnSpPr>
        <p:spPr>
          <a:xfrm rot="10800000">
            <a:off x="1149225" y="2284325"/>
            <a:ext cx="0" cy="462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25"/>
          <p:cNvCxnSpPr/>
          <p:nvPr/>
        </p:nvCxnSpPr>
        <p:spPr>
          <a:xfrm rot="10800000">
            <a:off x="1567900" y="2284325"/>
            <a:ext cx="0" cy="462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25"/>
          <p:cNvCxnSpPr/>
          <p:nvPr/>
        </p:nvCxnSpPr>
        <p:spPr>
          <a:xfrm rot="10800000">
            <a:off x="2070675" y="2746925"/>
            <a:ext cx="0" cy="462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25"/>
          <p:cNvCxnSpPr/>
          <p:nvPr/>
        </p:nvCxnSpPr>
        <p:spPr>
          <a:xfrm rot="10800000">
            <a:off x="793550" y="2746925"/>
            <a:ext cx="0" cy="462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25"/>
          <p:cNvCxnSpPr/>
          <p:nvPr/>
        </p:nvCxnSpPr>
        <p:spPr>
          <a:xfrm>
            <a:off x="1150050" y="2284325"/>
            <a:ext cx="447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25"/>
          <p:cNvCxnSpPr/>
          <p:nvPr/>
        </p:nvCxnSpPr>
        <p:spPr>
          <a:xfrm>
            <a:off x="793550" y="2746925"/>
            <a:ext cx="369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25"/>
          <p:cNvCxnSpPr/>
          <p:nvPr/>
        </p:nvCxnSpPr>
        <p:spPr>
          <a:xfrm>
            <a:off x="1597650" y="2746925"/>
            <a:ext cx="4905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25"/>
          <p:cNvCxnSpPr/>
          <p:nvPr/>
        </p:nvCxnSpPr>
        <p:spPr>
          <a:xfrm>
            <a:off x="793550" y="3209525"/>
            <a:ext cx="12948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25"/>
          <p:cNvCxnSpPr/>
          <p:nvPr/>
        </p:nvCxnSpPr>
        <p:spPr>
          <a:xfrm>
            <a:off x="6075425" y="4026850"/>
            <a:ext cx="12948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5"/>
          <p:cNvCxnSpPr/>
          <p:nvPr/>
        </p:nvCxnSpPr>
        <p:spPr>
          <a:xfrm rot="10800000">
            <a:off x="6505800" y="3209525"/>
            <a:ext cx="0" cy="378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5"/>
          <p:cNvCxnSpPr/>
          <p:nvPr/>
        </p:nvCxnSpPr>
        <p:spPr>
          <a:xfrm rot="10800000">
            <a:off x="6946625" y="3209525"/>
            <a:ext cx="0" cy="378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5"/>
          <p:cNvCxnSpPr/>
          <p:nvPr/>
        </p:nvCxnSpPr>
        <p:spPr>
          <a:xfrm rot="10800000">
            <a:off x="7370225" y="3564250"/>
            <a:ext cx="0" cy="462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5"/>
          <p:cNvCxnSpPr/>
          <p:nvPr/>
        </p:nvCxnSpPr>
        <p:spPr>
          <a:xfrm rot="10800000">
            <a:off x="6094050" y="3564250"/>
            <a:ext cx="0" cy="462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5"/>
          <p:cNvCxnSpPr/>
          <p:nvPr/>
        </p:nvCxnSpPr>
        <p:spPr>
          <a:xfrm>
            <a:off x="6499025" y="3209525"/>
            <a:ext cx="447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25"/>
          <p:cNvCxnSpPr/>
          <p:nvPr/>
        </p:nvCxnSpPr>
        <p:spPr>
          <a:xfrm>
            <a:off x="6096525" y="3587825"/>
            <a:ext cx="409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5"/>
          <p:cNvCxnSpPr/>
          <p:nvPr/>
        </p:nvCxnSpPr>
        <p:spPr>
          <a:xfrm>
            <a:off x="6993475" y="3564250"/>
            <a:ext cx="3768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Where You Are</a:t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 l="14707" r="28683"/>
          <a:stretch/>
        </p:blipFill>
        <p:spPr>
          <a:xfrm>
            <a:off x="2681375" y="980175"/>
            <a:ext cx="3781248" cy="318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 rotWithShape="1">
          <a:blip r:embed="rId3">
            <a:alphaModFix/>
          </a:blip>
          <a:srcRect l="35935" t="87440" r="55091"/>
          <a:stretch/>
        </p:blipFill>
        <p:spPr>
          <a:xfrm>
            <a:off x="3956375" y="3814475"/>
            <a:ext cx="878802" cy="58622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5" name="Google Shape;165;p26"/>
          <p:cNvSpPr/>
          <p:nvPr/>
        </p:nvSpPr>
        <p:spPr>
          <a:xfrm>
            <a:off x="5395775" y="2718900"/>
            <a:ext cx="322500" cy="344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5898550" y="1778125"/>
            <a:ext cx="322500" cy="344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228600" y="1123950"/>
            <a:ext cx="41910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Walk up to people to see and hear them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Set your interaction distance to how far away you want to be able to interact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Avatar Interaction</a:t>
            </a: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300" y="1279775"/>
            <a:ext cx="2274451" cy="210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4825" y="1279775"/>
            <a:ext cx="2196585" cy="214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l="22085" t="90684" r="56278"/>
          <a:stretch/>
        </p:blipFill>
        <p:spPr>
          <a:xfrm>
            <a:off x="4386675" y="3707925"/>
            <a:ext cx="1902105" cy="7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 rotWithShape="1">
          <a:blip r:embed="rId5">
            <a:alphaModFix/>
          </a:blip>
          <a:srcRect b="8391"/>
          <a:stretch/>
        </p:blipFill>
        <p:spPr>
          <a:xfrm>
            <a:off x="7123200" y="3707925"/>
            <a:ext cx="1639800" cy="7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/>
          <p:nvPr/>
        </p:nvSpPr>
        <p:spPr>
          <a:xfrm>
            <a:off x="4723050" y="1205275"/>
            <a:ext cx="798900" cy="574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7123200" y="1205275"/>
            <a:ext cx="798900" cy="574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6163075" y="2424600"/>
            <a:ext cx="401700" cy="434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8431750" y="2424600"/>
            <a:ext cx="401700" cy="434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914400" y="1143000"/>
            <a:ext cx="7315200" cy="13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Environment Interaction</a:t>
            </a:r>
            <a:endParaRPr sz="5800"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914400" y="2683259"/>
            <a:ext cx="54102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8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Private Spaces</a:t>
            </a:r>
            <a:endParaRPr/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187" y="943375"/>
            <a:ext cx="2877625" cy="3794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Interactable Objects</a:t>
            </a:r>
            <a:endParaRPr/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836" y="1077400"/>
            <a:ext cx="2948324" cy="343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JLOEB Bulletin Board</a:t>
            </a:r>
            <a:endParaRPr/>
          </a:p>
        </p:txBody>
      </p:sp>
      <p:pic>
        <p:nvPicPr>
          <p:cNvPr id="209" name="Google Shape;209;p32" title="bulletin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0634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914400" y="2683259"/>
            <a:ext cx="54102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914400" y="1143000"/>
            <a:ext cx="7315200" cy="13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and Tricks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Gather.Town?</a:t>
            </a:r>
            <a:endParaRPr/>
          </a:p>
        </p:txBody>
      </p:sp>
      <p:pic>
        <p:nvPicPr>
          <p:cNvPr id="74" name="Google Shape;74;p16" title="gatherdemo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0096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Finding People</a:t>
            </a:r>
            <a:endParaRPr sz="4300"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381000" y="971550"/>
            <a:ext cx="83820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0"/>
              <a:t>Find friends by clicking on them and pressing "locate"</a:t>
            </a:r>
            <a:endParaRPr sz="2700"/>
          </a:p>
        </p:txBody>
      </p:sp>
      <p:pic>
        <p:nvPicPr>
          <p:cNvPr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713" y="1582725"/>
            <a:ext cx="4302574" cy="309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/>
          <p:cNvSpPr/>
          <p:nvPr/>
        </p:nvSpPr>
        <p:spPr>
          <a:xfrm>
            <a:off x="4817575" y="2158325"/>
            <a:ext cx="423900" cy="224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4"/>
          <p:cNvSpPr/>
          <p:nvPr/>
        </p:nvSpPr>
        <p:spPr>
          <a:xfrm>
            <a:off x="5754825" y="1582725"/>
            <a:ext cx="968400" cy="715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4"/>
          <p:cNvSpPr/>
          <p:nvPr/>
        </p:nvSpPr>
        <p:spPr>
          <a:xfrm>
            <a:off x="5754825" y="2883575"/>
            <a:ext cx="968400" cy="297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>
            <a:spLocks noGrp="1"/>
          </p:cNvSpPr>
          <p:nvPr>
            <p:ph type="body" idx="1"/>
          </p:nvPr>
        </p:nvSpPr>
        <p:spPr>
          <a:xfrm>
            <a:off x="764550" y="1401725"/>
            <a:ext cx="7332900" cy="25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Type in the Local or Global Chat boxes to speak to everyone in the room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Click on a friend and select "chat" to message them directly</a:t>
            </a:r>
            <a:endParaRPr/>
          </a:p>
        </p:txBody>
      </p:sp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 Box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body" idx="1"/>
          </p:nvPr>
        </p:nvSpPr>
        <p:spPr>
          <a:xfrm>
            <a:off x="381000" y="971550"/>
            <a:ext cx="34731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Click on the arrow below your friends' video feeds to bring up a gallery view of the videos</a:t>
            </a:r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 Focus</a:t>
            </a:r>
            <a:endParaRPr/>
          </a:p>
        </p:txBody>
      </p:sp>
      <p:pic>
        <p:nvPicPr>
          <p:cNvPr id="238" name="Google Shape;238;p36" title="zoom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0500" y="1091425"/>
            <a:ext cx="4508700" cy="33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AFK</a:t>
            </a:r>
            <a:endParaRPr/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550" y="1806175"/>
            <a:ext cx="27432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150" y="1806175"/>
            <a:ext cx="27813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>
            <a:spLocks noGrp="1"/>
          </p:cNvSpPr>
          <p:nvPr>
            <p:ph type="body" idx="1"/>
          </p:nvPr>
        </p:nvSpPr>
        <p:spPr>
          <a:xfrm>
            <a:off x="260550" y="971550"/>
            <a:ext cx="86229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Press the "g" key while walking to go through people</a:t>
            </a:r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Lost and Stuck</a:t>
            </a:r>
            <a:endParaRPr/>
          </a:p>
        </p:txBody>
      </p:sp>
      <p:pic>
        <p:nvPicPr>
          <p:cNvPr id="252" name="Google Shape;252;p38" title="ghost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3600" y="1635075"/>
            <a:ext cx="4076800" cy="30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>
            <a:spLocks noGrp="1"/>
          </p:cNvSpPr>
          <p:nvPr>
            <p:ph type="body" idx="1"/>
          </p:nvPr>
        </p:nvSpPr>
        <p:spPr>
          <a:xfrm>
            <a:off x="381000" y="971550"/>
            <a:ext cx="83820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/>
              <a:t>Click "Respawn" in the settings to return where you first started</a:t>
            </a:r>
            <a:endParaRPr sz="2300"/>
          </a:p>
        </p:txBody>
      </p:sp>
      <p:sp>
        <p:nvSpPr>
          <p:cNvPr id="258" name="Google Shape;258;p39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Lost and Stuck</a:t>
            </a:r>
            <a:endParaRPr/>
          </a:p>
        </p:txBody>
      </p:sp>
      <p:pic>
        <p:nvPicPr>
          <p:cNvPr id="259" name="Google Shape;259;p39" title="lost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7613" y="1628075"/>
            <a:ext cx="4048775" cy="30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>
            <a:spLocks noGrp="1"/>
          </p:cNvSpPr>
          <p:nvPr>
            <p:ph type="body" idx="1"/>
          </p:nvPr>
        </p:nvSpPr>
        <p:spPr>
          <a:xfrm>
            <a:off x="381000" y="971550"/>
            <a:ext cx="83820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Press "z" to show your excitement!</a:t>
            </a:r>
            <a:endParaRPr/>
          </a:p>
        </p:txBody>
      </p:sp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Dance!</a:t>
            </a:r>
            <a:endParaRPr/>
          </a:p>
        </p:txBody>
      </p:sp>
      <p:pic>
        <p:nvPicPr>
          <p:cNvPr id="266" name="Google Shape;266;p40" title="DANCE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3425" y="1969100"/>
            <a:ext cx="2937150" cy="22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>
            <a:spLocks noGrp="1"/>
          </p:cNvSpPr>
          <p:nvPr>
            <p:ph type="body" idx="1"/>
          </p:nvPr>
        </p:nvSpPr>
        <p:spPr>
          <a:xfrm>
            <a:off x="914400" y="2683259"/>
            <a:ext cx="54102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72" name="Google Shape;272;p41"/>
          <p:cNvSpPr txBox="1">
            <a:spLocks noGrp="1"/>
          </p:cNvSpPr>
          <p:nvPr>
            <p:ph type="title"/>
          </p:nvPr>
        </p:nvSpPr>
        <p:spPr>
          <a:xfrm>
            <a:off x="914400" y="1143000"/>
            <a:ext cx="792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200"/>
              <a:t>Followup Info</a:t>
            </a:r>
            <a:endParaRPr sz="5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Leaving the Room</a:t>
            </a:r>
            <a:endParaRPr/>
          </a:p>
        </p:txBody>
      </p:sp>
      <p:sp>
        <p:nvSpPr>
          <p:cNvPr id="278" name="Google Shape;278;p42"/>
          <p:cNvSpPr txBox="1">
            <a:spLocks noGrp="1"/>
          </p:cNvSpPr>
          <p:nvPr>
            <p:ph type="body" idx="1"/>
          </p:nvPr>
        </p:nvSpPr>
        <p:spPr>
          <a:xfrm>
            <a:off x="381000" y="971550"/>
            <a:ext cx="8382000" cy="32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Just close the window!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type="body" idx="1"/>
          </p:nvPr>
        </p:nvSpPr>
        <p:spPr>
          <a:xfrm>
            <a:off x="914400" y="2683250"/>
            <a:ext cx="7391400" cy="1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https://gather.town/app/E6EYRyJFw0lHhxPC/TheJLOEBHouse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/>
              <a:t>PW: txfmingV1rtualC0mmunitie5</a:t>
            </a:r>
            <a:endParaRPr/>
          </a:p>
        </p:txBody>
      </p:sp>
      <p:sp>
        <p:nvSpPr>
          <p:cNvPr id="284" name="Google Shape;284;p43"/>
          <p:cNvSpPr txBox="1">
            <a:spLocks noGrp="1"/>
          </p:cNvSpPr>
          <p:nvPr>
            <p:ph type="title"/>
          </p:nvPr>
        </p:nvSpPr>
        <p:spPr>
          <a:xfrm>
            <a:off x="611400" y="1143000"/>
            <a:ext cx="792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300"/>
              <a:t>Let's go to the JLOEB House!</a:t>
            </a:r>
            <a:endParaRPr sz="4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81000" y="971550"/>
            <a:ext cx="83820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Use a PC or laptop with a keyboard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Use Google Chrome or Firefox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Make sure you have audio and video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Go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https://gather.town</a:t>
            </a:r>
            <a:r>
              <a:rPr lang="en"/>
              <a:t>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"/>
              <a:t>Create an account to save your settings, or join rooms anonymously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Basics of Gather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914400" y="2683259"/>
            <a:ext cx="54102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914400" y="1143000"/>
            <a:ext cx="7315200" cy="13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Up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Up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988" y="1161500"/>
            <a:ext cx="5590426" cy="33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r="73339" b="90426"/>
          <a:stretch/>
        </p:blipFill>
        <p:spPr>
          <a:xfrm>
            <a:off x="838200" y="926750"/>
            <a:ext cx="2832650" cy="61487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l="12967" t="65629" r="68481" b="25247"/>
          <a:stretch/>
        </p:blipFill>
        <p:spPr>
          <a:xfrm>
            <a:off x="2374474" y="3405625"/>
            <a:ext cx="2068250" cy="61487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l="94944" t="18354" b="75010"/>
          <a:stretch/>
        </p:blipFill>
        <p:spPr>
          <a:xfrm>
            <a:off x="7568101" y="1617825"/>
            <a:ext cx="774953" cy="61487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Up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4799" y="1121200"/>
            <a:ext cx="3874398" cy="32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l="34772" t="76868" r="34842" b="15712"/>
          <a:stretch/>
        </p:blipFill>
        <p:spPr>
          <a:xfrm>
            <a:off x="3315426" y="3615875"/>
            <a:ext cx="2540783" cy="51419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Up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488" y="1031925"/>
            <a:ext cx="4681023" cy="36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/>
          <p:nvPr/>
        </p:nvSpPr>
        <p:spPr>
          <a:xfrm>
            <a:off x="3938200" y="1597700"/>
            <a:ext cx="1191300" cy="364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/>
          <p:nvPr/>
        </p:nvSpPr>
        <p:spPr>
          <a:xfrm>
            <a:off x="3838325" y="3810300"/>
            <a:ext cx="1403400" cy="364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Interface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37" y="853150"/>
            <a:ext cx="8175324" cy="3888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/>
          <p:nvPr/>
        </p:nvSpPr>
        <p:spPr>
          <a:xfrm>
            <a:off x="3139350" y="4358650"/>
            <a:ext cx="1934100" cy="382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/>
          <p:nvPr/>
        </p:nvSpPr>
        <p:spPr>
          <a:xfrm>
            <a:off x="7356075" y="742800"/>
            <a:ext cx="1407000" cy="911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/>
          <p:nvPr/>
        </p:nvSpPr>
        <p:spPr>
          <a:xfrm>
            <a:off x="6275150" y="4036325"/>
            <a:ext cx="1138800" cy="704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2"/>
          <p:cNvSpPr/>
          <p:nvPr/>
        </p:nvSpPr>
        <p:spPr>
          <a:xfrm>
            <a:off x="1003775" y="853150"/>
            <a:ext cx="5485200" cy="1024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5795125" y="3040425"/>
            <a:ext cx="399600" cy="51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914400" y="1143000"/>
            <a:ext cx="7315200" cy="13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Skills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914400" y="2683259"/>
            <a:ext cx="54102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Macintosh PowerPoint</Application>
  <PresentationFormat>On-screen Show (16:9)</PresentationFormat>
  <Paragraphs>49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Noto Sans Symbols</vt:lpstr>
      <vt:lpstr>Simple Light</vt:lpstr>
      <vt:lpstr>Using Gather.Town</vt:lpstr>
      <vt:lpstr>What is Gather.Town?</vt:lpstr>
      <vt:lpstr>Basics of Gather</vt:lpstr>
      <vt:lpstr>Starting Up</vt:lpstr>
      <vt:lpstr>Starting Up</vt:lpstr>
      <vt:lpstr>Starting Up</vt:lpstr>
      <vt:lpstr>Starting Up</vt:lpstr>
      <vt:lpstr>The Interface</vt:lpstr>
      <vt:lpstr>Basic Skills</vt:lpstr>
      <vt:lpstr>Setting Your Avatar</vt:lpstr>
      <vt:lpstr>Moving Around</vt:lpstr>
      <vt:lpstr>Find Where You Are</vt:lpstr>
      <vt:lpstr>Avatar Interaction</vt:lpstr>
      <vt:lpstr>Environment Interaction</vt:lpstr>
      <vt:lpstr>PowerPoint Presentation</vt:lpstr>
      <vt:lpstr>Private Spaces</vt:lpstr>
      <vt:lpstr>Interactable Objects</vt:lpstr>
      <vt:lpstr>The JLOEB Bulletin Board</vt:lpstr>
      <vt:lpstr>Tips and Tricks</vt:lpstr>
      <vt:lpstr>Finding People</vt:lpstr>
      <vt:lpstr>Chat Box</vt:lpstr>
      <vt:lpstr>Chat Focus</vt:lpstr>
      <vt:lpstr>Going AFK</vt:lpstr>
      <vt:lpstr>Getting Lost and Stuck</vt:lpstr>
      <vt:lpstr>Getting Lost and Stuck</vt:lpstr>
      <vt:lpstr>Dance!</vt:lpstr>
      <vt:lpstr>Followup Info</vt:lpstr>
      <vt:lpstr>Leaving the Room</vt:lpstr>
      <vt:lpstr>Let's go to the JLOEB House!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Gather.Town</dc:title>
  <cp:lastModifiedBy>Akino Chikada</cp:lastModifiedBy>
  <cp:revision>1</cp:revision>
  <dcterms:modified xsi:type="dcterms:W3CDTF">2020-11-30T05:24:27Z</dcterms:modified>
</cp:coreProperties>
</file>